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58" r:id="rId11"/>
    <p:sldId id="277" r:id="rId12"/>
    <p:sldId id="259" r:id="rId13"/>
    <p:sldId id="256" r:id="rId14"/>
    <p:sldId id="260" r:id="rId15"/>
    <p:sldId id="275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6" r:id="rId25"/>
    <p:sldId id="271" r:id="rId26"/>
    <p:sldId id="269" r:id="rId27"/>
    <p:sldId id="274" r:id="rId28"/>
    <p:sldId id="272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7" autoAdjust="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5556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404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7327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600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6679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9535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31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4152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4168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7467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5218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1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2.jpeg"/><Relationship Id="rId5" Type="http://schemas.openxmlformats.org/officeDocument/2006/relationships/image" Target="../media/image19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28600"/>
            <a:ext cx="4876800" cy="830997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ফুলেল শুভেচ্ছা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F:\Old Desktop File 24-12-2015\Desktop\A rahim\rose-flowers-animated-graphi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5616"/>
            <a:ext cx="9126791" cy="5472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31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382" y="5389024"/>
            <a:ext cx="48006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সোনার গাঁও এর অবস্থানঃ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310" y="1600200"/>
            <a:ext cx="2647749" cy="3362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421" y="1640574"/>
            <a:ext cx="2628900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>
            <a:off x="2022184" y="2971800"/>
            <a:ext cx="315941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43300" y="243713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b="1" dirty="0" smtClean="0"/>
              <a:t>২৭ কিঃমিঃ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28382" y="558421"/>
            <a:ext cx="49530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এটি কোন জায়গার অবস্থান?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1295400"/>
            <a:ext cx="190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ঢাকা শহর থেকে প্রায় ২৭কিঃমিঃ পুর্ব-দক্ষিনে মেঘনা নদীর পশ্চিম তীঁরে সোনারগাঁও অবস্থিত।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5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82"/>
          <a:stretch/>
        </p:blipFill>
        <p:spPr>
          <a:xfrm>
            <a:off x="2819400" y="990600"/>
            <a:ext cx="3597645" cy="4785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4600" y="152401"/>
            <a:ext cx="4191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এটি কার ছবি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3722" y="5842337"/>
            <a:ext cx="34290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ঈঁশা খাঁ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1371600"/>
            <a:ext cx="152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বারো ভুঁইয়াদের মধ্যে সবচেয়ে শক্তিশালী সুলতান ছিলো ঈঁশা খাঁ।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4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149" y="1155819"/>
            <a:ext cx="6324600" cy="4706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76400" y="6021694"/>
            <a:ext cx="35814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পানাম নগর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1524000"/>
            <a:ext cx="17628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পানাম নগর সে আমলের   প্রসিদ্ধ ব্যবসা কেন্দ্র ছিল।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5019"/>
            <a:ext cx="37338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এটি কোন নগর?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1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" t="-6881" r="49698" b="12951"/>
          <a:stretch/>
        </p:blipFill>
        <p:spPr>
          <a:xfrm>
            <a:off x="228599" y="1219200"/>
            <a:ext cx="4239177" cy="43672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02" t="-6881" r="-302" b="12951"/>
          <a:stretch/>
        </p:blipFill>
        <p:spPr>
          <a:xfrm>
            <a:off x="4648200" y="1219200"/>
            <a:ext cx="4239177" cy="43672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438400" y="228600"/>
            <a:ext cx="3429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এগুলো কিসের ছবি?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" y="6049243"/>
            <a:ext cx="423917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    গিয়াস উদ্দিন আযম শাহ এর মাজার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977325"/>
            <a:ext cx="35052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পাঁচ পীরের মাজার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8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240240"/>
            <a:ext cx="5715000" cy="43138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4724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এটি কিসের ছবি?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5943600"/>
            <a:ext cx="541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সোনার গাঁও লোকশিল্প যাদুঘর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910188"/>
            <a:ext cx="1676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শিল্পাচার্য জয়নুল আবেদীন ১৯৭৫ সালে লোকশিল্প যাদুঘর প্রতিষ্ঠা করেন।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25" y="983776"/>
            <a:ext cx="3071180" cy="196300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534" y="983776"/>
            <a:ext cx="2438400" cy="196300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004248"/>
            <a:ext cx="2714199" cy="197665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6833" y="3809403"/>
            <a:ext cx="2733138" cy="208121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13433"/>
          <a:stretch/>
        </p:blipFill>
        <p:spPr>
          <a:xfrm>
            <a:off x="3268922" y="3782143"/>
            <a:ext cx="2743200" cy="208121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13567"/>
          <a:stretch/>
        </p:blipFill>
        <p:spPr>
          <a:xfrm>
            <a:off x="212686" y="3782143"/>
            <a:ext cx="2907257" cy="208121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62200" y="133163"/>
            <a:ext cx="470023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পাঠে আমরা যা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জানলাম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686" y="3124201"/>
            <a:ext cx="298922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ঢাকা থেকে সোনার গাঁও এর দুরত্ব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402" y="6161964"/>
            <a:ext cx="2286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লোকশিল্প যাদুঘর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8922" y="6175612"/>
            <a:ext cx="269401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গিয়াস উদ্দিন আযম শাহ মাজার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172200"/>
            <a:ext cx="25908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পাঁচ পীরের মাজার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7434" y="3159347"/>
            <a:ext cx="1752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ঈশা খাঁ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0402" y="3134438"/>
            <a:ext cx="2286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পানাম নগর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7940" y="228600"/>
            <a:ext cx="4724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752599"/>
            <a:ext cx="257374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সময়ঃ৫মিনিট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522" y="3352799"/>
            <a:ext cx="1295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 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370" y="4495800"/>
            <a:ext cx="120555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 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367" y="5562600"/>
            <a:ext cx="123057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দলঃ১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360435"/>
            <a:ext cx="5334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সোনার গাঁও কোথায় অবস্থিত লিখ?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480465"/>
            <a:ext cx="6858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সোনার গাঁও এ কি কি ঐতিহাসিক নিদর্শন আছে লিখ?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5569197"/>
            <a:ext cx="6477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লোকশিল্প যাদুঘর কে প্রতিষ্ঠা করেন?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1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14600"/>
            <a:ext cx="8229600" cy="76944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পৃষ্ঠা নং-২৮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8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8128" y="731195"/>
            <a:ext cx="8458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ঢাকা থেকে সোনারগাঁও এর দূরত্ব কত কিলোমিটার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009" y="2597232"/>
            <a:ext cx="8763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কোথায় বাংলাদেশের লোকশিল্প যাদুঘর প্রতিষ্ঠা করা হয়েছে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447" y="4660612"/>
            <a:ext cx="597999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ঈশা খাঁ কে ছিল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346" y="1674967"/>
            <a:ext cx="5735472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২৭ কিলোমিটার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052" y="3550495"/>
            <a:ext cx="5735472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সোনারগাঁও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052" y="5561603"/>
            <a:ext cx="7049070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উত্তরঃবারো ভূইয়াঁদের মধ্যে সবচেয়ে শক্তিশালী সুলতান।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68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0"/>
            <a:ext cx="8001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তোমার দেখা/জানা  ঐতিহাসিক স্থান কোনটি।ঐ স্থান সম্পর্কে ৩টি বাক্যে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1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0"/>
            <a:ext cx="6705600" cy="27392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মোঃ আবদুর রহিম</a:t>
            </a:r>
          </a:p>
          <a:p>
            <a:pPr algn="ctr"/>
            <a:r>
              <a:rPr lang="bn-BD" sz="28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8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     বদরীপুর সরকারী প্রাথমিক বিদ্যালয়</a:t>
            </a:r>
          </a:p>
          <a:p>
            <a:pPr algn="ctr"/>
            <a:r>
              <a:rPr lang="bn-BD" sz="24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নোয়াখালী সদর, নোয়াখালী।</a:t>
            </a:r>
            <a:endParaRPr lang="en-US" sz="2400" dirty="0" smtClean="0">
              <a:solidFill>
                <a:srgbClr val="0A039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01858068487, 01784330592</a:t>
            </a:r>
          </a:p>
          <a:p>
            <a:pPr algn="ctr"/>
            <a:r>
              <a:rPr lang="en-US" sz="24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ict2016rahim@gmail.com</a:t>
            </a:r>
            <a:endParaRPr lang="en-US" sz="2400" dirty="0">
              <a:solidFill>
                <a:srgbClr val="0A0397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5600" y="2286000"/>
            <a:ext cx="2362200" cy="2590800"/>
            <a:chOff x="6461760" y="381000"/>
            <a:chExt cx="2377498" cy="2819338"/>
          </a:xfrm>
        </p:grpSpPr>
        <p:pic>
          <p:nvPicPr>
            <p:cNvPr id="128002" name="Picture 2" descr="C:\Documents and Settings\Administrator\Desktop\BSB picture1\p\20170224_102546.jpg"/>
            <p:cNvPicPr>
              <a:picLocks noChangeAspect="1" noChangeArrowheads="1"/>
            </p:cNvPicPr>
            <p:nvPr/>
          </p:nvPicPr>
          <p:blipFill>
            <a:blip r:embed="rId3" cstate="print"/>
            <a:srcRect t="13886" r="22915"/>
            <a:stretch>
              <a:fillRect/>
            </a:stretch>
          </p:blipFill>
          <p:spPr bwMode="auto">
            <a:xfrm rot="16200000">
              <a:off x="6248460" y="609539"/>
              <a:ext cx="2819338" cy="2362259"/>
            </a:xfrm>
            <a:prstGeom prst="rect">
              <a:avLst/>
            </a:prstGeom>
            <a:noFill/>
          </p:spPr>
        </p:pic>
        <p:sp>
          <p:nvSpPr>
            <p:cNvPr id="4" name="Freeform 3"/>
            <p:cNvSpPr/>
            <p:nvPr/>
          </p:nvSpPr>
          <p:spPr>
            <a:xfrm>
              <a:off x="6461760" y="1624334"/>
              <a:ext cx="533400" cy="570226"/>
            </a:xfrm>
            <a:custGeom>
              <a:avLst/>
              <a:gdLst>
                <a:gd name="connsiteX0" fmla="*/ 91440 w 533400"/>
                <a:gd name="connsiteY0" fmla="*/ 250186 h 570226"/>
                <a:gd name="connsiteX1" fmla="*/ 167640 w 533400"/>
                <a:gd name="connsiteY1" fmla="*/ 341626 h 570226"/>
                <a:gd name="connsiteX2" fmla="*/ 289560 w 533400"/>
                <a:gd name="connsiteY2" fmla="*/ 448306 h 570226"/>
                <a:gd name="connsiteX3" fmla="*/ 350520 w 533400"/>
                <a:gd name="connsiteY3" fmla="*/ 433066 h 570226"/>
                <a:gd name="connsiteX4" fmla="*/ 426720 w 533400"/>
                <a:gd name="connsiteY4" fmla="*/ 417826 h 570226"/>
                <a:gd name="connsiteX5" fmla="*/ 472440 w 533400"/>
                <a:gd name="connsiteY5" fmla="*/ 402586 h 570226"/>
                <a:gd name="connsiteX6" fmla="*/ 502920 w 533400"/>
                <a:gd name="connsiteY6" fmla="*/ 356866 h 570226"/>
                <a:gd name="connsiteX7" fmla="*/ 472440 w 533400"/>
                <a:gd name="connsiteY7" fmla="*/ 173986 h 570226"/>
                <a:gd name="connsiteX8" fmla="*/ 441960 w 533400"/>
                <a:gd name="connsiteY8" fmla="*/ 128266 h 570226"/>
                <a:gd name="connsiteX9" fmla="*/ 396240 w 533400"/>
                <a:gd name="connsiteY9" fmla="*/ 97786 h 570226"/>
                <a:gd name="connsiteX10" fmla="*/ 304800 w 533400"/>
                <a:gd name="connsiteY10" fmla="*/ 21586 h 570226"/>
                <a:gd name="connsiteX11" fmla="*/ 121920 w 533400"/>
                <a:gd name="connsiteY11" fmla="*/ 36826 h 570226"/>
                <a:gd name="connsiteX12" fmla="*/ 76200 w 533400"/>
                <a:gd name="connsiteY12" fmla="*/ 82546 h 570226"/>
                <a:gd name="connsiteX13" fmla="*/ 91440 w 533400"/>
                <a:gd name="connsiteY13" fmla="*/ 326386 h 570226"/>
                <a:gd name="connsiteX14" fmla="*/ 106680 w 533400"/>
                <a:gd name="connsiteY14" fmla="*/ 372106 h 570226"/>
                <a:gd name="connsiteX15" fmla="*/ 121920 w 533400"/>
                <a:gd name="connsiteY15" fmla="*/ 433066 h 570226"/>
                <a:gd name="connsiteX16" fmla="*/ 182880 w 533400"/>
                <a:gd name="connsiteY16" fmla="*/ 448306 h 570226"/>
                <a:gd name="connsiteX17" fmla="*/ 289560 w 533400"/>
                <a:gd name="connsiteY17" fmla="*/ 417826 h 570226"/>
                <a:gd name="connsiteX18" fmla="*/ 15240 w 533400"/>
                <a:gd name="connsiteY18" fmla="*/ 570226 h 570226"/>
                <a:gd name="connsiteX19" fmla="*/ 0 w 533400"/>
                <a:gd name="connsiteY19" fmla="*/ 158746 h 570226"/>
                <a:gd name="connsiteX20" fmla="*/ 45720 w 533400"/>
                <a:gd name="connsiteY20" fmla="*/ 21586 h 570226"/>
                <a:gd name="connsiteX21" fmla="*/ 106680 w 533400"/>
                <a:gd name="connsiteY21" fmla="*/ 36826 h 570226"/>
                <a:gd name="connsiteX22" fmla="*/ 198120 w 533400"/>
                <a:gd name="connsiteY22" fmla="*/ 417826 h 570226"/>
                <a:gd name="connsiteX23" fmla="*/ 533400 w 533400"/>
                <a:gd name="connsiteY23" fmla="*/ 189226 h 570226"/>
                <a:gd name="connsiteX24" fmla="*/ 533400 w 533400"/>
                <a:gd name="connsiteY24" fmla="*/ 189226 h 5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3400" h="570226">
                  <a:moveTo>
                    <a:pt x="91440" y="250186"/>
                  </a:moveTo>
                  <a:cubicBezTo>
                    <a:pt x="200357" y="413561"/>
                    <a:pt x="30740" y="165611"/>
                    <a:pt x="167640" y="341626"/>
                  </a:cubicBezTo>
                  <a:cubicBezTo>
                    <a:pt x="255235" y="454248"/>
                    <a:pt x="184475" y="422035"/>
                    <a:pt x="289560" y="448306"/>
                  </a:cubicBezTo>
                  <a:cubicBezTo>
                    <a:pt x="309880" y="443226"/>
                    <a:pt x="330073" y="437610"/>
                    <a:pt x="350520" y="433066"/>
                  </a:cubicBezTo>
                  <a:cubicBezTo>
                    <a:pt x="375806" y="427447"/>
                    <a:pt x="401590" y="424108"/>
                    <a:pt x="426720" y="417826"/>
                  </a:cubicBezTo>
                  <a:cubicBezTo>
                    <a:pt x="442305" y="413930"/>
                    <a:pt x="457200" y="407666"/>
                    <a:pt x="472440" y="402586"/>
                  </a:cubicBezTo>
                  <a:cubicBezTo>
                    <a:pt x="482600" y="387346"/>
                    <a:pt x="501399" y="375119"/>
                    <a:pt x="502920" y="356866"/>
                  </a:cubicBezTo>
                  <a:cubicBezTo>
                    <a:pt x="505334" y="327893"/>
                    <a:pt x="495442" y="219990"/>
                    <a:pt x="472440" y="173986"/>
                  </a:cubicBezTo>
                  <a:cubicBezTo>
                    <a:pt x="464249" y="157603"/>
                    <a:pt x="454912" y="141218"/>
                    <a:pt x="441960" y="128266"/>
                  </a:cubicBezTo>
                  <a:cubicBezTo>
                    <a:pt x="429008" y="115314"/>
                    <a:pt x="410311" y="109512"/>
                    <a:pt x="396240" y="97786"/>
                  </a:cubicBezTo>
                  <a:cubicBezTo>
                    <a:pt x="278897" y="0"/>
                    <a:pt x="418314" y="97262"/>
                    <a:pt x="304800" y="21586"/>
                  </a:cubicBezTo>
                  <a:cubicBezTo>
                    <a:pt x="243840" y="26666"/>
                    <a:pt x="181026" y="21064"/>
                    <a:pt x="121920" y="36826"/>
                  </a:cubicBezTo>
                  <a:cubicBezTo>
                    <a:pt x="101095" y="42379"/>
                    <a:pt x="78456" y="61112"/>
                    <a:pt x="76200" y="82546"/>
                  </a:cubicBezTo>
                  <a:cubicBezTo>
                    <a:pt x="67675" y="163537"/>
                    <a:pt x="82915" y="245395"/>
                    <a:pt x="91440" y="326386"/>
                  </a:cubicBezTo>
                  <a:cubicBezTo>
                    <a:pt x="93122" y="342362"/>
                    <a:pt x="102267" y="356660"/>
                    <a:pt x="106680" y="372106"/>
                  </a:cubicBezTo>
                  <a:cubicBezTo>
                    <a:pt x="112434" y="392245"/>
                    <a:pt x="107109" y="418255"/>
                    <a:pt x="121920" y="433066"/>
                  </a:cubicBezTo>
                  <a:cubicBezTo>
                    <a:pt x="136731" y="447877"/>
                    <a:pt x="162560" y="443226"/>
                    <a:pt x="182880" y="448306"/>
                  </a:cubicBezTo>
                  <a:cubicBezTo>
                    <a:pt x="294589" y="432348"/>
                    <a:pt x="289560" y="468987"/>
                    <a:pt x="289560" y="417826"/>
                  </a:cubicBezTo>
                  <a:lnTo>
                    <a:pt x="15240" y="570226"/>
                  </a:lnTo>
                  <a:lnTo>
                    <a:pt x="0" y="158746"/>
                  </a:lnTo>
                  <a:lnTo>
                    <a:pt x="45720" y="21586"/>
                  </a:lnTo>
                  <a:lnTo>
                    <a:pt x="106680" y="36826"/>
                  </a:lnTo>
                  <a:lnTo>
                    <a:pt x="198120" y="417826"/>
                  </a:lnTo>
                  <a:lnTo>
                    <a:pt x="533400" y="189226"/>
                  </a:lnTo>
                  <a:lnTo>
                    <a:pt x="533400" y="189226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568440" y="1554480"/>
              <a:ext cx="533400" cy="570226"/>
            </a:xfrm>
            <a:custGeom>
              <a:avLst/>
              <a:gdLst>
                <a:gd name="connsiteX0" fmla="*/ 91440 w 533400"/>
                <a:gd name="connsiteY0" fmla="*/ 250186 h 570226"/>
                <a:gd name="connsiteX1" fmla="*/ 167640 w 533400"/>
                <a:gd name="connsiteY1" fmla="*/ 341626 h 570226"/>
                <a:gd name="connsiteX2" fmla="*/ 289560 w 533400"/>
                <a:gd name="connsiteY2" fmla="*/ 448306 h 570226"/>
                <a:gd name="connsiteX3" fmla="*/ 350520 w 533400"/>
                <a:gd name="connsiteY3" fmla="*/ 433066 h 570226"/>
                <a:gd name="connsiteX4" fmla="*/ 426720 w 533400"/>
                <a:gd name="connsiteY4" fmla="*/ 417826 h 570226"/>
                <a:gd name="connsiteX5" fmla="*/ 472440 w 533400"/>
                <a:gd name="connsiteY5" fmla="*/ 402586 h 570226"/>
                <a:gd name="connsiteX6" fmla="*/ 502920 w 533400"/>
                <a:gd name="connsiteY6" fmla="*/ 356866 h 570226"/>
                <a:gd name="connsiteX7" fmla="*/ 472440 w 533400"/>
                <a:gd name="connsiteY7" fmla="*/ 173986 h 570226"/>
                <a:gd name="connsiteX8" fmla="*/ 441960 w 533400"/>
                <a:gd name="connsiteY8" fmla="*/ 128266 h 570226"/>
                <a:gd name="connsiteX9" fmla="*/ 396240 w 533400"/>
                <a:gd name="connsiteY9" fmla="*/ 97786 h 570226"/>
                <a:gd name="connsiteX10" fmla="*/ 304800 w 533400"/>
                <a:gd name="connsiteY10" fmla="*/ 21586 h 570226"/>
                <a:gd name="connsiteX11" fmla="*/ 121920 w 533400"/>
                <a:gd name="connsiteY11" fmla="*/ 36826 h 570226"/>
                <a:gd name="connsiteX12" fmla="*/ 76200 w 533400"/>
                <a:gd name="connsiteY12" fmla="*/ 82546 h 570226"/>
                <a:gd name="connsiteX13" fmla="*/ 91440 w 533400"/>
                <a:gd name="connsiteY13" fmla="*/ 326386 h 570226"/>
                <a:gd name="connsiteX14" fmla="*/ 106680 w 533400"/>
                <a:gd name="connsiteY14" fmla="*/ 372106 h 570226"/>
                <a:gd name="connsiteX15" fmla="*/ 121920 w 533400"/>
                <a:gd name="connsiteY15" fmla="*/ 433066 h 570226"/>
                <a:gd name="connsiteX16" fmla="*/ 182880 w 533400"/>
                <a:gd name="connsiteY16" fmla="*/ 448306 h 570226"/>
                <a:gd name="connsiteX17" fmla="*/ 289560 w 533400"/>
                <a:gd name="connsiteY17" fmla="*/ 417826 h 570226"/>
                <a:gd name="connsiteX18" fmla="*/ 15240 w 533400"/>
                <a:gd name="connsiteY18" fmla="*/ 570226 h 570226"/>
                <a:gd name="connsiteX19" fmla="*/ 0 w 533400"/>
                <a:gd name="connsiteY19" fmla="*/ 158746 h 570226"/>
                <a:gd name="connsiteX20" fmla="*/ 45720 w 533400"/>
                <a:gd name="connsiteY20" fmla="*/ 21586 h 570226"/>
                <a:gd name="connsiteX21" fmla="*/ 106680 w 533400"/>
                <a:gd name="connsiteY21" fmla="*/ 36826 h 570226"/>
                <a:gd name="connsiteX22" fmla="*/ 198120 w 533400"/>
                <a:gd name="connsiteY22" fmla="*/ 417826 h 570226"/>
                <a:gd name="connsiteX23" fmla="*/ 533400 w 533400"/>
                <a:gd name="connsiteY23" fmla="*/ 189226 h 570226"/>
                <a:gd name="connsiteX24" fmla="*/ 533400 w 533400"/>
                <a:gd name="connsiteY24" fmla="*/ 189226 h 5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3400" h="570226">
                  <a:moveTo>
                    <a:pt x="91440" y="250186"/>
                  </a:moveTo>
                  <a:cubicBezTo>
                    <a:pt x="200357" y="413561"/>
                    <a:pt x="30740" y="165611"/>
                    <a:pt x="167640" y="341626"/>
                  </a:cubicBezTo>
                  <a:cubicBezTo>
                    <a:pt x="255235" y="454248"/>
                    <a:pt x="184475" y="422035"/>
                    <a:pt x="289560" y="448306"/>
                  </a:cubicBezTo>
                  <a:cubicBezTo>
                    <a:pt x="309880" y="443226"/>
                    <a:pt x="330073" y="437610"/>
                    <a:pt x="350520" y="433066"/>
                  </a:cubicBezTo>
                  <a:cubicBezTo>
                    <a:pt x="375806" y="427447"/>
                    <a:pt x="401590" y="424108"/>
                    <a:pt x="426720" y="417826"/>
                  </a:cubicBezTo>
                  <a:cubicBezTo>
                    <a:pt x="442305" y="413930"/>
                    <a:pt x="457200" y="407666"/>
                    <a:pt x="472440" y="402586"/>
                  </a:cubicBezTo>
                  <a:cubicBezTo>
                    <a:pt x="482600" y="387346"/>
                    <a:pt x="501399" y="375119"/>
                    <a:pt x="502920" y="356866"/>
                  </a:cubicBezTo>
                  <a:cubicBezTo>
                    <a:pt x="505334" y="327893"/>
                    <a:pt x="495442" y="219990"/>
                    <a:pt x="472440" y="173986"/>
                  </a:cubicBezTo>
                  <a:cubicBezTo>
                    <a:pt x="464249" y="157603"/>
                    <a:pt x="454912" y="141218"/>
                    <a:pt x="441960" y="128266"/>
                  </a:cubicBezTo>
                  <a:cubicBezTo>
                    <a:pt x="429008" y="115314"/>
                    <a:pt x="410311" y="109512"/>
                    <a:pt x="396240" y="97786"/>
                  </a:cubicBezTo>
                  <a:cubicBezTo>
                    <a:pt x="278897" y="0"/>
                    <a:pt x="418314" y="97262"/>
                    <a:pt x="304800" y="21586"/>
                  </a:cubicBezTo>
                  <a:cubicBezTo>
                    <a:pt x="243840" y="26666"/>
                    <a:pt x="181026" y="21064"/>
                    <a:pt x="121920" y="36826"/>
                  </a:cubicBezTo>
                  <a:cubicBezTo>
                    <a:pt x="101095" y="42379"/>
                    <a:pt x="78456" y="61112"/>
                    <a:pt x="76200" y="82546"/>
                  </a:cubicBezTo>
                  <a:cubicBezTo>
                    <a:pt x="67675" y="163537"/>
                    <a:pt x="82915" y="245395"/>
                    <a:pt x="91440" y="326386"/>
                  </a:cubicBezTo>
                  <a:cubicBezTo>
                    <a:pt x="93122" y="342362"/>
                    <a:pt x="102267" y="356660"/>
                    <a:pt x="106680" y="372106"/>
                  </a:cubicBezTo>
                  <a:cubicBezTo>
                    <a:pt x="112434" y="392245"/>
                    <a:pt x="107109" y="418255"/>
                    <a:pt x="121920" y="433066"/>
                  </a:cubicBezTo>
                  <a:cubicBezTo>
                    <a:pt x="136731" y="447877"/>
                    <a:pt x="162560" y="443226"/>
                    <a:pt x="182880" y="448306"/>
                  </a:cubicBezTo>
                  <a:cubicBezTo>
                    <a:pt x="294589" y="432348"/>
                    <a:pt x="289560" y="468987"/>
                    <a:pt x="289560" y="417826"/>
                  </a:cubicBezTo>
                  <a:lnTo>
                    <a:pt x="15240" y="570226"/>
                  </a:lnTo>
                  <a:lnTo>
                    <a:pt x="0" y="158746"/>
                  </a:lnTo>
                  <a:lnTo>
                    <a:pt x="45720" y="21586"/>
                  </a:lnTo>
                  <a:lnTo>
                    <a:pt x="106680" y="36826"/>
                  </a:lnTo>
                  <a:lnTo>
                    <a:pt x="198120" y="417826"/>
                  </a:lnTo>
                  <a:lnTo>
                    <a:pt x="533400" y="189226"/>
                  </a:lnTo>
                  <a:lnTo>
                    <a:pt x="533400" y="189226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gradFill>
            <a:gsLst>
              <a:gs pos="0">
                <a:srgbClr val="FBEAC7">
                  <a:alpha val="48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rgbClr val="0A039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solidFill>
                <a:srgbClr val="0A039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solidFill>
                <a:srgbClr val="0A039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solidFill>
                <a:srgbClr val="0A039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solidFill>
                <a:srgbClr val="0A039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rgbClr val="0A0397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540" y="152400"/>
            <a:ext cx="86868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IN" sz="9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dg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89426"/>
            <a:ext cx="7315200" cy="502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31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7010400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bn-IN" sz="32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                বিষয়ঃ বাংলাদেশ ও বিশ্ব পরিচয়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শ্রেনীঃ পঞ্চম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সময়ঃ ৪০মিনিট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অধ্যায়ঃ তৃতীয়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      পাঠঃ বাংলাদেশের ঐতিহাসিক স্থান ও নিদর্শন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  পৃষ্ঠা নম্বরঃ ২৮,২৯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74819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648" y="1371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-</a:t>
            </a:r>
          </a:p>
          <a:p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   বাংলাদেশের কয়েকটি ঐতিহাসিক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নিদর্শন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(পাহাড়পুর,মহাস্থানগড়,ময়নামতি,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   সোনারগাঁও,লালবাগ দুর্গ ও আহসান মঞ্জিল )সম্পর্কে বলতে পারবে। (১৫.২.১) 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   এসব ঐতিহ্যের সাথে সং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শ্লিষ্ট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সময় ও যুগ সম্পর্কে বলতে পারবে। (১৫.২.২)</a:t>
            </a:r>
          </a:p>
          <a:p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     এসব ঐতিহ্যের প্রতি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শ্রদ্ধাশীল হবে। (১৫.২.৩)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2391771"/>
            <a:ext cx="304800" cy="1524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70597" y="4531057"/>
            <a:ext cx="304800" cy="1524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70597" y="3657600"/>
            <a:ext cx="304800" cy="1524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04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47975" y="3186113"/>
          <a:ext cx="3448050" cy="485775"/>
        </p:xfrm>
        <a:graphic>
          <a:graphicData uri="http://schemas.openxmlformats.org/presentationml/2006/ole">
            <p:oleObj spid="_x0000_s1026" name="Package" r:id="rId3" imgW="3448080" imgH="48564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46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6170" y="864361"/>
            <a:ext cx="2590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413" y="914400"/>
            <a:ext cx="2784645" cy="209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413" y="3914634"/>
            <a:ext cx="2908471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8551" y="864361"/>
            <a:ext cx="277177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8015" y="3886200"/>
            <a:ext cx="2528248" cy="1876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3336" y="3886200"/>
            <a:ext cx="2793384" cy="1876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514601" y="70339"/>
            <a:ext cx="3962400" cy="64633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এগুলো কিসের ছবি?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1" y="6338597"/>
            <a:ext cx="4070764" cy="52322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ঐতিহাসিক স্থানের ছবি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124200"/>
            <a:ext cx="1981200" cy="40011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আহসান মঞ্জিল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7239" y="3105779"/>
            <a:ext cx="2209800" cy="40011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সোনারগাঁও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5364" y="3128757"/>
            <a:ext cx="1969328" cy="40011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5867400"/>
            <a:ext cx="1981200" cy="40011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ময়নামতি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1539" y="5867400"/>
            <a:ext cx="1981200" cy="40011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লালবাগ দুর্গ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867400"/>
            <a:ext cx="1981200" cy="40011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পাহাড়পুড়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2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124200"/>
            <a:ext cx="723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ঐতিহাসিক স্থান ও নিদর্শন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(সোনারগাঁও)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4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5715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ঐতিহাসিক স্থানের নাম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143000"/>
            <a:ext cx="5715000" cy="4334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09800" y="5609229"/>
            <a:ext cx="4191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সোনার গাঁও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1602075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সোনার গাঁও বাংলাদেশের একটি গুরুত্বপূর্ন   ঐতিহাসিক    স্থান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07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পাঠের বিষয়বস্তু সম্পর্কে (সোনারগাঁও এর অবস্থান,ঈঁসা খাঁ,পানাম নগর,গিয়াস উদ্দিন আযম শাহের মাজার,পাঁচ পীরের মাজার,লোকশিল্প যাদুঘর ) ধারনা প্রদান । </a:t>
            </a:r>
          </a:p>
        </p:txBody>
      </p:sp>
    </p:spTree>
    <p:extLst>
      <p:ext uri="{BB962C8B-B14F-4D97-AF65-F5344CB8AC3E}">
        <p14:creationId xmlns:p14="http://schemas.microsoft.com/office/powerpoint/2010/main" xmlns="" val="16468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367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Angles</vt:lpstr>
      <vt:lpstr>Couture</vt:lpstr>
      <vt:lpstr>Austin</vt:lpstr>
      <vt:lpstr>1_Angles</vt:lpstr>
      <vt:lpstr>Pushpin</vt:lpstr>
      <vt:lpstr>1_Austin</vt:lpstr>
      <vt:lpstr>Apothecary</vt:lpstr>
      <vt:lpstr>Office Theme</vt:lpstr>
      <vt:lpstr>Adjacency</vt:lpstr>
      <vt:lpstr>Equity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</dc:creator>
  <cp:lastModifiedBy>Firoz MNC</cp:lastModifiedBy>
  <cp:revision>83</cp:revision>
  <dcterms:created xsi:type="dcterms:W3CDTF">2006-08-16T00:00:00Z</dcterms:created>
  <dcterms:modified xsi:type="dcterms:W3CDTF">2017-12-27T04:40:25Z</dcterms:modified>
</cp:coreProperties>
</file>